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58400" cy="7315200"/>
  <p:notesSz cx="7010400" cy="9296400"/>
  <p:defaultTextStyle>
    <a:defPPr>
      <a:defRPr lang="en-US"/>
    </a:defPPr>
    <a:lvl1pPr marL="0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48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694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042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389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736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083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431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777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123" d="100"/>
          <a:sy n="123" d="100"/>
        </p:scale>
        <p:origin x="-90" y="-90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1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9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9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8" indent="0">
              <a:buNone/>
              <a:defRPr sz="2200" b="1"/>
            </a:lvl2pPr>
            <a:lvl3pPr marL="992694" indent="0">
              <a:buNone/>
              <a:defRPr sz="2000" b="1"/>
            </a:lvl3pPr>
            <a:lvl4pPr marL="1489042" indent="0">
              <a:buNone/>
              <a:defRPr sz="1700" b="1"/>
            </a:lvl4pPr>
            <a:lvl5pPr marL="1985389" indent="0">
              <a:buNone/>
              <a:defRPr sz="1700" b="1"/>
            </a:lvl5pPr>
            <a:lvl6pPr marL="2481736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1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8" indent="0">
              <a:buNone/>
              <a:defRPr sz="2200" b="1"/>
            </a:lvl2pPr>
            <a:lvl3pPr marL="992694" indent="0">
              <a:buNone/>
              <a:defRPr sz="2000" b="1"/>
            </a:lvl3pPr>
            <a:lvl4pPr marL="1489042" indent="0">
              <a:buNone/>
              <a:defRPr sz="1700" b="1"/>
            </a:lvl4pPr>
            <a:lvl5pPr marL="1985389" indent="0">
              <a:buNone/>
              <a:defRPr sz="1700" b="1"/>
            </a:lvl5pPr>
            <a:lvl6pPr marL="2481736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1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8" indent="0">
              <a:buNone/>
              <a:defRPr sz="1300"/>
            </a:lvl2pPr>
            <a:lvl3pPr marL="992694" indent="0">
              <a:buNone/>
              <a:defRPr sz="1100"/>
            </a:lvl3pPr>
            <a:lvl4pPr marL="1489042" indent="0">
              <a:buNone/>
              <a:defRPr sz="1000"/>
            </a:lvl4pPr>
            <a:lvl5pPr marL="1985389" indent="0">
              <a:buNone/>
              <a:defRPr sz="1000"/>
            </a:lvl5pPr>
            <a:lvl6pPr marL="2481736" indent="0">
              <a:buNone/>
              <a:defRPr sz="1000"/>
            </a:lvl6pPr>
            <a:lvl7pPr marL="2978083" indent="0">
              <a:buNone/>
              <a:defRPr sz="1000"/>
            </a:lvl7pPr>
            <a:lvl8pPr marL="3474431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8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8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48" indent="0">
              <a:buNone/>
              <a:defRPr sz="3000"/>
            </a:lvl2pPr>
            <a:lvl3pPr marL="992694" indent="0">
              <a:buNone/>
              <a:defRPr sz="2600"/>
            </a:lvl3pPr>
            <a:lvl4pPr marL="1489042" indent="0">
              <a:buNone/>
              <a:defRPr sz="2200"/>
            </a:lvl4pPr>
            <a:lvl5pPr marL="1985389" indent="0">
              <a:buNone/>
              <a:defRPr sz="2200"/>
            </a:lvl5pPr>
            <a:lvl6pPr marL="2481736" indent="0">
              <a:buNone/>
              <a:defRPr sz="2200"/>
            </a:lvl6pPr>
            <a:lvl7pPr marL="2978083" indent="0">
              <a:buNone/>
              <a:defRPr sz="2200"/>
            </a:lvl7pPr>
            <a:lvl8pPr marL="3474431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8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8" indent="0">
              <a:buNone/>
              <a:defRPr sz="1300"/>
            </a:lvl2pPr>
            <a:lvl3pPr marL="992694" indent="0">
              <a:buNone/>
              <a:defRPr sz="1100"/>
            </a:lvl3pPr>
            <a:lvl4pPr marL="1489042" indent="0">
              <a:buNone/>
              <a:defRPr sz="1000"/>
            </a:lvl4pPr>
            <a:lvl5pPr marL="1985389" indent="0">
              <a:buNone/>
              <a:defRPr sz="1000"/>
            </a:lvl5pPr>
            <a:lvl6pPr marL="2481736" indent="0">
              <a:buNone/>
              <a:defRPr sz="1000"/>
            </a:lvl6pPr>
            <a:lvl7pPr marL="2978083" indent="0">
              <a:buNone/>
              <a:defRPr sz="1000"/>
            </a:lvl7pPr>
            <a:lvl8pPr marL="3474431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69" tIns="49635" rIns="99269" bIns="49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69" tIns="49635" rIns="99269" bIns="49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7268-8C9A-4DFA-97DA-CB0CA30B43B0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6780108"/>
            <a:ext cx="31851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69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61" indent="-372261" algn="l" defTabSz="99269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64" indent="-310218" algn="l" defTabSz="99269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868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215" indent="-248174" algn="l" defTabSz="99269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563" indent="-248174" algn="l" defTabSz="99269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7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1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8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4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2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9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6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1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038600" y="5791200"/>
            <a:ext cx="2263140" cy="914400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txBody>
          <a:bodyPr vert="horz" lIns="99269" tIns="49635" rIns="99269" bIns="49635" rtlCol="0">
            <a:normAutofit fontScale="85000" lnSpcReduction="20000"/>
          </a:bodyPr>
          <a:lstStyle/>
          <a:p>
            <a:pPr marL="0" marR="0" lvl="0" indent="0" algn="ctr" defTabSz="99269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34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926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4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Teachers</a:t>
            </a:r>
          </a:p>
          <a:p>
            <a:pPr marL="0" marR="0" lvl="0" indent="0" algn="ctr" defTabSz="992694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234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Ms. Cindy</a:t>
            </a:r>
          </a:p>
          <a:p>
            <a:pPr marL="0" marR="0" lvl="0" indent="0" algn="ctr" defTabSz="992694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234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noProof="0" dirty="0" smtClean="0"/>
              <a:t>Ms. Kat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92694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234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219200"/>
            <a:ext cx="2895600" cy="1447800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txBody>
          <a:bodyPr vert="horz" lIns="99269" tIns="49635" rIns="99269" bIns="49635" rtlCol="0">
            <a:normAutofit/>
          </a:bodyPr>
          <a:lstStyle/>
          <a:p>
            <a:pPr algn="ctr">
              <a:spcBef>
                <a:spcPts val="868"/>
              </a:spcBef>
            </a:pPr>
            <a:r>
              <a:rPr lang="en-US" sz="1700" u="sng" dirty="0"/>
              <a:t>Collecting</a:t>
            </a:r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Baking Soda &amp; Cornstarch</a:t>
            </a:r>
            <a:endParaRPr lang="en-US" sz="1300" dirty="0"/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Shaving Cream</a:t>
            </a:r>
            <a:endParaRPr lang="en-US" sz="1300" dirty="0"/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All Sorts Of Items For Collaging</a:t>
            </a:r>
          </a:p>
          <a:p>
            <a:pPr algn="ctr">
              <a:spcBef>
                <a:spcPts val="651"/>
              </a:spcBef>
            </a:pP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</a:pPr>
            <a:endParaRPr lang="en-US" sz="1300" u="sng" dirty="0">
              <a:solidFill>
                <a:schemeClr val="tx1">
                  <a:lumMod val="75000"/>
                  <a:lumOff val="25000"/>
                </a:schemeClr>
              </a:solidFill>
              <a:latin typeface="Huxtabl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06400"/>
            <a:ext cx="1524000" cy="715793"/>
          </a:xfrm>
          <a:prstGeom prst="rect">
            <a:avLst/>
          </a:prstGeom>
          <a:noFill/>
          <a:ln w="47625" cmpd="thickThin">
            <a:solidFill>
              <a:schemeClr val="tx1"/>
            </a:solidFill>
          </a:ln>
        </p:spPr>
        <p:txBody>
          <a:bodyPr wrap="square" lIns="99269" tIns="49635" rIns="99269" bIns="49635" rtlCol="0">
            <a:spAutoFit/>
          </a:bodyPr>
          <a:lstStyle/>
          <a:p>
            <a:pPr algn="ctr"/>
            <a:r>
              <a:rPr lang="en-US" dirty="0" smtClean="0"/>
              <a:t>December January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4800" y="3048000"/>
            <a:ext cx="3429000" cy="4114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228600"/>
            <a:ext cx="2667000" cy="27432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3200400"/>
            <a:ext cx="3276600" cy="40386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304800"/>
            <a:ext cx="2667000" cy="2819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3352800"/>
            <a:ext cx="3200400" cy="3732003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1100"/>
              </a:spcAft>
              <a:defRPr/>
            </a:pPr>
            <a:r>
              <a:rPr lang="en-US" sz="1700" u="sng" dirty="0"/>
              <a:t>Center Focus</a:t>
            </a:r>
          </a:p>
          <a:p>
            <a:pPr algn="ctr">
              <a:defRPr/>
            </a:pPr>
            <a:r>
              <a:rPr lang="en-US" sz="1300" b="1" dirty="0" smtClean="0"/>
              <a:t>Fine Motor</a:t>
            </a:r>
            <a:r>
              <a:rPr lang="en-US" sz="1300" dirty="0" smtClean="0"/>
              <a:t>: Lacing Mittens</a:t>
            </a:r>
          </a:p>
          <a:p>
            <a:pPr algn="ctr">
              <a:spcBef>
                <a:spcPts val="651"/>
              </a:spcBef>
              <a:spcAft>
                <a:spcPts val="600"/>
              </a:spcAft>
              <a:defRPr/>
            </a:pPr>
            <a:r>
              <a:rPr lang="en-US" sz="1300" b="1" dirty="0" smtClean="0"/>
              <a:t>Gross </a:t>
            </a:r>
            <a:r>
              <a:rPr lang="en-US" sz="1300" b="1" dirty="0" smtClean="0"/>
              <a:t>Motor</a:t>
            </a:r>
            <a:r>
              <a:rPr lang="en-US" sz="1300" dirty="0" smtClean="0"/>
              <a:t>:  Balancing - Bean Bag Boogie</a:t>
            </a:r>
            <a:endParaRPr lang="en-US" sz="1300" dirty="0"/>
          </a:p>
          <a:p>
            <a:pPr algn="ctr">
              <a:defRPr/>
            </a:pPr>
            <a:r>
              <a:rPr lang="en-US" sz="1300" b="1" dirty="0" smtClean="0"/>
              <a:t>Science</a:t>
            </a:r>
            <a:r>
              <a:rPr lang="en-US" sz="1300" dirty="0" smtClean="0"/>
              <a:t>: Salt, Ice And Water</a:t>
            </a:r>
          </a:p>
          <a:p>
            <a:pPr algn="ctr">
              <a:defRPr/>
            </a:pPr>
            <a:r>
              <a:rPr lang="en-US" sz="1300" dirty="0" smtClean="0"/>
              <a:t>Ice Catchers – Melting Predictions</a:t>
            </a:r>
          </a:p>
          <a:p>
            <a:pPr algn="ctr">
              <a:spcBef>
                <a:spcPts val="651"/>
              </a:spcBef>
              <a:defRPr/>
            </a:pPr>
            <a:r>
              <a:rPr lang="en-US" sz="1300" b="1" dirty="0" smtClean="0"/>
              <a:t>Art</a:t>
            </a:r>
            <a:r>
              <a:rPr lang="en-US" sz="1300" dirty="0" smtClean="0"/>
              <a:t>: </a:t>
            </a:r>
            <a:r>
              <a:rPr lang="en-US" sz="1300" dirty="0" smtClean="0"/>
              <a:t>Pine Needle Wreaths</a:t>
            </a:r>
            <a:endParaRPr lang="en-US" sz="1300" dirty="0" smtClean="0"/>
          </a:p>
          <a:p>
            <a:pPr algn="ctr">
              <a:spcAft>
                <a:spcPts val="434"/>
              </a:spcAft>
              <a:defRPr/>
            </a:pPr>
            <a:r>
              <a:rPr lang="en-US" sz="1300" dirty="0" smtClean="0"/>
              <a:t>Block Ice Art Sculptures</a:t>
            </a:r>
          </a:p>
          <a:p>
            <a:pPr algn="ctr">
              <a:spcBef>
                <a:spcPts val="651"/>
              </a:spcBef>
              <a:defRPr/>
            </a:pPr>
            <a:r>
              <a:rPr lang="en-US" sz="1300" b="1" dirty="0" smtClean="0"/>
              <a:t>Math</a:t>
            </a:r>
            <a:r>
              <a:rPr lang="en-US" sz="1300" dirty="0" smtClean="0"/>
              <a:t>: Counting Snowballs </a:t>
            </a:r>
          </a:p>
          <a:p>
            <a:pPr algn="ctr">
              <a:spcAft>
                <a:spcPts val="434"/>
              </a:spcAft>
              <a:defRPr/>
            </a:pPr>
            <a:r>
              <a:rPr lang="en-US" sz="1300" dirty="0" smtClean="0"/>
              <a:t>Snowman Number Roll Game</a:t>
            </a:r>
          </a:p>
          <a:p>
            <a:pPr algn="ctr">
              <a:spcBef>
                <a:spcPts val="651"/>
              </a:spcBef>
              <a:defRPr/>
            </a:pPr>
            <a:r>
              <a:rPr lang="en-US" sz="1300" b="1" dirty="0" smtClean="0"/>
              <a:t>Sensory</a:t>
            </a:r>
            <a:r>
              <a:rPr lang="en-US" sz="1300" dirty="0" smtClean="0"/>
              <a:t>: Making Snow</a:t>
            </a:r>
          </a:p>
          <a:p>
            <a:pPr algn="ctr">
              <a:defRPr/>
            </a:pPr>
            <a:r>
              <a:rPr lang="en-US" sz="1300" dirty="0" smtClean="0"/>
              <a:t> Painting On Ice</a:t>
            </a:r>
          </a:p>
          <a:p>
            <a:pPr algn="ctr">
              <a:defRPr/>
            </a:pPr>
            <a:r>
              <a:rPr lang="en-US" sz="1300" dirty="0" smtClean="0"/>
              <a:t>Snow And Arctic Animals </a:t>
            </a:r>
          </a:p>
          <a:p>
            <a:pPr algn="ctr">
              <a:defRPr/>
            </a:pPr>
            <a:r>
              <a:rPr lang="en-US" sz="1300" dirty="0" smtClean="0"/>
              <a:t>                   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>
              <a:solidFill>
                <a:schemeClr val="accent6">
                  <a:lumMod val="50000"/>
                </a:schemeClr>
              </a:solidFill>
              <a:latin typeface="Huxtable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533400"/>
            <a:ext cx="2438400" cy="2613748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351"/>
              </a:spcBef>
              <a:spcAft>
                <a:spcPts val="600"/>
              </a:spcAft>
              <a:defRPr/>
            </a:pPr>
            <a:r>
              <a:rPr lang="en-US" sz="1600" u="sng" dirty="0" smtClean="0"/>
              <a:t>Language &amp; Literacy </a:t>
            </a:r>
            <a:endParaRPr lang="en-US" sz="1600" u="sng" dirty="0"/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b="1" dirty="0" smtClean="0"/>
              <a:t>Songs</a:t>
            </a:r>
            <a:r>
              <a:rPr lang="en-US" sz="1300" dirty="0" smtClean="0"/>
              <a:t>: “Months Of The Year” 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“If All The Little Raindrops”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b="1" dirty="0" smtClean="0"/>
              <a:t>Selected Books</a:t>
            </a:r>
            <a:r>
              <a:rPr lang="en-US" sz="1300" dirty="0" smtClean="0"/>
              <a:t>:             “Hibernation  Station”      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“Polar Bear Polar Bear”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“Brown Bear Brown Bear”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“Going On A Bear Hunt”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“The Mitten”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457200"/>
            <a:ext cx="2590800" cy="2390610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Home </a:t>
            </a:r>
            <a:r>
              <a:rPr lang="en-US" sz="1700" u="sng" dirty="0" smtClean="0"/>
              <a:t>Link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Table Manners</a:t>
            </a:r>
          </a:p>
          <a:p>
            <a:pPr algn="ctr">
              <a:spcBef>
                <a:spcPts val="651"/>
              </a:spcBef>
              <a:defRPr/>
            </a:pPr>
            <a:r>
              <a:rPr lang="en-US" sz="1300" dirty="0" smtClean="0"/>
              <a:t>Managing Emotions:</a:t>
            </a:r>
          </a:p>
          <a:p>
            <a:pPr algn="ctr">
              <a:spcAft>
                <a:spcPts val="434"/>
              </a:spcAft>
              <a:defRPr/>
            </a:pPr>
            <a:r>
              <a:rPr lang="en-US" sz="1300" dirty="0" smtClean="0"/>
              <a:t>Expressing Feelings Into Words, Resolving Conflict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Hygiene: Practice Nose Wiping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300" dirty="0" smtClean="0"/>
              <a:t>Enjoy A Good Book Together</a:t>
            </a:r>
          </a:p>
          <a:p>
            <a:pPr algn="ctr">
              <a:spcBef>
                <a:spcPts val="600"/>
              </a:spcBef>
              <a:defRPr/>
            </a:pPr>
            <a:endParaRPr lang="en-US" sz="13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3200400"/>
            <a:ext cx="2819400" cy="4573259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 smtClean="0"/>
              <a:t>Projects</a:t>
            </a:r>
            <a:endParaRPr lang="en-US" sz="1700" u="sng" dirty="0"/>
          </a:p>
          <a:p>
            <a:pPr algn="ctr">
              <a:spcBef>
                <a:spcPts val="651"/>
              </a:spcBef>
              <a:defRPr/>
            </a:pPr>
            <a:r>
              <a:rPr lang="en-US" sz="1300" dirty="0" smtClean="0"/>
              <a:t>About Arctic Animals:</a:t>
            </a:r>
          </a:p>
          <a:p>
            <a:pPr algn="ctr">
              <a:spcAft>
                <a:spcPts val="434"/>
              </a:spcAft>
              <a:defRPr/>
            </a:pPr>
            <a:r>
              <a:rPr lang="en-US" sz="1300" dirty="0" smtClean="0"/>
              <a:t>Where They Live, What They Eat, Where They Sleep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“The Mitten”:  An Activity Sequencing Events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“Brown Bear Brown Bear” Paper Puppet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Working On Winter Gifts</a:t>
            </a: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Shaving Cream </a:t>
            </a:r>
            <a:r>
              <a:rPr lang="en-US" sz="1300" dirty="0" smtClean="0"/>
              <a:t>And Cars</a:t>
            </a: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Dramatic Play: </a:t>
            </a:r>
            <a:r>
              <a:rPr lang="en-US" sz="1300" dirty="0" smtClean="0"/>
              <a:t>Bakery Shop</a:t>
            </a: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Fishing </a:t>
            </a:r>
            <a:r>
              <a:rPr lang="en-US" sz="1300" dirty="0" smtClean="0"/>
              <a:t>Game: Name Recognition</a:t>
            </a: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Ice </a:t>
            </a:r>
            <a:r>
              <a:rPr lang="en-US" sz="1300" dirty="0" smtClean="0"/>
              <a:t>Painting</a:t>
            </a: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/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 bwMode="auto">
          <a:xfrm>
            <a:off x="4038600" y="3192526"/>
            <a:ext cx="2335078" cy="2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203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</dc:creator>
  <cp:lastModifiedBy>Howard Buff</cp:lastModifiedBy>
  <cp:revision>118</cp:revision>
  <dcterms:created xsi:type="dcterms:W3CDTF">2016-09-03T22:37:02Z</dcterms:created>
  <dcterms:modified xsi:type="dcterms:W3CDTF">2019-11-30T22:18:57Z</dcterms:modified>
</cp:coreProperties>
</file>