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315200"/>
  <p:notesSz cx="7016750" cy="9302750"/>
  <p:defaultTextStyle>
    <a:defPPr>
      <a:defRPr lang="en-US"/>
    </a:defPPr>
    <a:lvl1pPr marL="0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348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2694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89042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5389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1736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78083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4431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0777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38" y="72"/>
      </p:cViewPr>
      <p:guideLst>
        <p:guide orient="horz" pos="2304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272454"/>
            <a:ext cx="854964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1" y="4145280"/>
            <a:ext cx="704088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9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8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0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292949"/>
            <a:ext cx="226314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92949"/>
            <a:ext cx="662178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694"/>
            <a:ext cx="8549640" cy="145288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496"/>
            <a:ext cx="8549640" cy="160019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4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269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90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38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7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80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4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07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706880"/>
            <a:ext cx="4442460" cy="48276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706880"/>
            <a:ext cx="4442460" cy="48276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637455"/>
            <a:ext cx="444420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8" indent="0">
              <a:buNone/>
              <a:defRPr sz="2200" b="1"/>
            </a:lvl2pPr>
            <a:lvl3pPr marL="992694" indent="0">
              <a:buNone/>
              <a:defRPr sz="2000" b="1"/>
            </a:lvl3pPr>
            <a:lvl4pPr marL="1489042" indent="0">
              <a:buNone/>
              <a:defRPr sz="1700" b="1"/>
            </a:lvl4pPr>
            <a:lvl5pPr marL="1985389" indent="0">
              <a:buNone/>
              <a:defRPr sz="1700" b="1"/>
            </a:lvl5pPr>
            <a:lvl6pPr marL="2481736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1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319867"/>
            <a:ext cx="4444207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637455"/>
            <a:ext cx="4445953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8" indent="0">
              <a:buNone/>
              <a:defRPr sz="2200" b="1"/>
            </a:lvl2pPr>
            <a:lvl3pPr marL="992694" indent="0">
              <a:buNone/>
              <a:defRPr sz="2000" b="1"/>
            </a:lvl3pPr>
            <a:lvl4pPr marL="1489042" indent="0">
              <a:buNone/>
              <a:defRPr sz="1700" b="1"/>
            </a:lvl4pPr>
            <a:lvl5pPr marL="1985389" indent="0">
              <a:buNone/>
              <a:defRPr sz="1700" b="1"/>
            </a:lvl5pPr>
            <a:lvl6pPr marL="2481736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1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319867"/>
            <a:ext cx="4445953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291253"/>
            <a:ext cx="3309144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6" y="291255"/>
            <a:ext cx="5622925" cy="62433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530775"/>
            <a:ext cx="3309144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96348" indent="0">
              <a:buNone/>
              <a:defRPr sz="1300"/>
            </a:lvl2pPr>
            <a:lvl3pPr marL="992694" indent="0">
              <a:buNone/>
              <a:defRPr sz="1100"/>
            </a:lvl3pPr>
            <a:lvl4pPr marL="1489042" indent="0">
              <a:buNone/>
              <a:defRPr sz="1000"/>
            </a:lvl4pPr>
            <a:lvl5pPr marL="1985389" indent="0">
              <a:buNone/>
              <a:defRPr sz="1000"/>
            </a:lvl5pPr>
            <a:lvl6pPr marL="2481736" indent="0">
              <a:buNone/>
              <a:defRPr sz="1000"/>
            </a:lvl6pPr>
            <a:lvl7pPr marL="2978083" indent="0">
              <a:buNone/>
              <a:defRPr sz="1000"/>
            </a:lvl7pPr>
            <a:lvl8pPr marL="3474431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8" y="5120641"/>
            <a:ext cx="603504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8" y="653627"/>
            <a:ext cx="6035040" cy="4389120"/>
          </a:xfrm>
        </p:spPr>
        <p:txBody>
          <a:bodyPr/>
          <a:lstStyle>
            <a:lvl1pPr marL="0" indent="0">
              <a:buNone/>
              <a:defRPr sz="3500"/>
            </a:lvl1pPr>
            <a:lvl2pPr marL="496348" indent="0">
              <a:buNone/>
              <a:defRPr sz="3000"/>
            </a:lvl2pPr>
            <a:lvl3pPr marL="992694" indent="0">
              <a:buNone/>
              <a:defRPr sz="2600"/>
            </a:lvl3pPr>
            <a:lvl4pPr marL="1489042" indent="0">
              <a:buNone/>
              <a:defRPr sz="2200"/>
            </a:lvl4pPr>
            <a:lvl5pPr marL="1985389" indent="0">
              <a:buNone/>
              <a:defRPr sz="2200"/>
            </a:lvl5pPr>
            <a:lvl6pPr marL="2481736" indent="0">
              <a:buNone/>
              <a:defRPr sz="2200"/>
            </a:lvl6pPr>
            <a:lvl7pPr marL="2978083" indent="0">
              <a:buNone/>
              <a:defRPr sz="2200"/>
            </a:lvl7pPr>
            <a:lvl8pPr marL="3474431" indent="0">
              <a:buNone/>
              <a:defRPr sz="2200"/>
            </a:lvl8pPr>
            <a:lvl9pPr marL="3970777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8" y="5725162"/>
            <a:ext cx="603504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96348" indent="0">
              <a:buNone/>
              <a:defRPr sz="1300"/>
            </a:lvl2pPr>
            <a:lvl3pPr marL="992694" indent="0">
              <a:buNone/>
              <a:defRPr sz="1100"/>
            </a:lvl3pPr>
            <a:lvl4pPr marL="1489042" indent="0">
              <a:buNone/>
              <a:defRPr sz="1000"/>
            </a:lvl4pPr>
            <a:lvl5pPr marL="1985389" indent="0">
              <a:buNone/>
              <a:defRPr sz="1000"/>
            </a:lvl5pPr>
            <a:lvl6pPr marL="2481736" indent="0">
              <a:buNone/>
              <a:defRPr sz="1000"/>
            </a:lvl6pPr>
            <a:lvl7pPr marL="2978083" indent="0">
              <a:buNone/>
              <a:defRPr sz="1000"/>
            </a:lvl7pPr>
            <a:lvl8pPr marL="3474431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  <a:prstGeom prst="rect">
            <a:avLst/>
          </a:prstGeom>
        </p:spPr>
        <p:txBody>
          <a:bodyPr vert="horz" lIns="99269" tIns="49635" rIns="99269" bIns="4963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06880"/>
            <a:ext cx="9052560" cy="4827694"/>
          </a:xfrm>
          <a:prstGeom prst="rect">
            <a:avLst/>
          </a:prstGeom>
        </p:spPr>
        <p:txBody>
          <a:bodyPr vert="horz" lIns="99269" tIns="49635" rIns="99269" bIns="496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6780108"/>
            <a:ext cx="2346960" cy="38946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7268-8C9A-4DFA-97DA-CB0CA30B43B0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1" y="6780108"/>
            <a:ext cx="3185160" cy="38946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6780108"/>
            <a:ext cx="2346960" cy="38946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269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2261" indent="-372261" algn="l" defTabSz="992694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564" indent="-310218" algn="l" defTabSz="992694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868" indent="-248174" algn="l" defTabSz="99269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7215" indent="-248174" algn="l" defTabSz="99269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563" indent="-248174" algn="l" defTabSz="99269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29909" indent="-248174" algn="l" defTabSz="99269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257" indent="-248174" algn="l" defTabSz="99269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604" indent="-248174" algn="l" defTabSz="99269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8951" indent="-248174" algn="l" defTabSz="99269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48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694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042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389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736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083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431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0777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5867400"/>
            <a:ext cx="2263140" cy="914400"/>
          </a:xfrm>
          <a:noFill/>
          <a:ln w="25400">
            <a:solidFill>
              <a:schemeClr val="tx1"/>
            </a:solidFill>
            <a:prstDash val="lgDashDot"/>
          </a:ln>
        </p:spPr>
        <p:txBody>
          <a:bodyPr>
            <a:normAutofit/>
          </a:bodyPr>
          <a:lstStyle/>
          <a:p>
            <a:pPr>
              <a:spcBef>
                <a:spcPts val="451"/>
              </a:spcBef>
              <a:spcAft>
                <a:spcPts val="234"/>
              </a:spcAft>
            </a:pPr>
            <a:r>
              <a:rPr lang="en-US" sz="1700" u="sng" dirty="0" smtClean="0">
                <a:solidFill>
                  <a:schemeClr val="tx1"/>
                </a:solidFill>
              </a:rPr>
              <a:t>Teacher</a:t>
            </a:r>
            <a:endParaRPr lang="en-US" sz="1700" u="sng" dirty="0">
              <a:solidFill>
                <a:schemeClr val="tx1"/>
              </a:solidFill>
            </a:endParaRPr>
          </a:p>
          <a:p>
            <a:pPr>
              <a:spcBef>
                <a:spcPts val="451"/>
              </a:spcBef>
              <a:spcAft>
                <a:spcPts val="234"/>
              </a:spcAft>
            </a:pPr>
            <a:r>
              <a:rPr lang="en-US" sz="1500" dirty="0">
                <a:solidFill>
                  <a:schemeClr val="tx1"/>
                </a:solidFill>
              </a:rPr>
              <a:t>Ms. </a:t>
            </a:r>
            <a:r>
              <a:rPr lang="en-US" sz="1500" dirty="0" smtClean="0">
                <a:solidFill>
                  <a:schemeClr val="tx1"/>
                </a:solidFill>
              </a:rPr>
              <a:t>Cindy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219200"/>
            <a:ext cx="2895600" cy="1600200"/>
          </a:xfrm>
          <a:prstGeom prst="rect">
            <a:avLst/>
          </a:prstGeom>
          <a:noFill/>
          <a:ln w="25400">
            <a:solidFill>
              <a:schemeClr val="tx1"/>
            </a:solidFill>
            <a:prstDash val="lgDashDot"/>
          </a:ln>
        </p:spPr>
        <p:txBody>
          <a:bodyPr vert="horz" lIns="99269" tIns="49635" rIns="99269" bIns="49635" rtlCol="0">
            <a:normAutofit/>
          </a:bodyPr>
          <a:lstStyle/>
          <a:p>
            <a:pPr algn="ctr">
              <a:spcBef>
                <a:spcPts val="868"/>
              </a:spcBef>
            </a:pPr>
            <a:r>
              <a:rPr lang="en-US" sz="1700" u="sng" dirty="0"/>
              <a:t>Collecting</a:t>
            </a:r>
          </a:p>
          <a:p>
            <a:pPr algn="ctr">
              <a:spcBef>
                <a:spcPts val="651"/>
              </a:spcBef>
            </a:pPr>
            <a:r>
              <a:rPr lang="en-US" sz="1300" dirty="0" smtClean="0"/>
              <a:t>Flour And Cornstarch</a:t>
            </a:r>
            <a:endParaRPr lang="en-US" sz="1300" dirty="0"/>
          </a:p>
          <a:p>
            <a:pPr algn="ctr">
              <a:spcBef>
                <a:spcPts val="651"/>
              </a:spcBef>
            </a:pPr>
            <a:r>
              <a:rPr lang="en-US" sz="1300" dirty="0" smtClean="0"/>
              <a:t>Assorted Gourds </a:t>
            </a:r>
            <a:endParaRPr lang="en-US" sz="1300" dirty="0"/>
          </a:p>
          <a:p>
            <a:pPr algn="ctr">
              <a:spcBef>
                <a:spcPts val="651"/>
              </a:spcBef>
            </a:pPr>
            <a:r>
              <a:rPr lang="en-US" sz="1300" dirty="0" smtClean="0"/>
              <a:t>All Sorts Of Collage Items</a:t>
            </a:r>
          </a:p>
          <a:p>
            <a:pPr algn="ctr">
              <a:spcBef>
                <a:spcPts val="651"/>
              </a:spcBef>
            </a:pPr>
            <a:r>
              <a:rPr lang="en-US" sz="1300" dirty="0" smtClean="0"/>
              <a:t>Yarn</a:t>
            </a:r>
            <a:endParaRPr lang="en-US" sz="1300" dirty="0"/>
          </a:p>
          <a:p>
            <a:pPr algn="ctr">
              <a:spcBef>
                <a:spcPts val="651"/>
              </a:spcBef>
              <a:spcAft>
                <a:spcPts val="434"/>
              </a:spcAft>
            </a:pPr>
            <a:endParaRPr lang="en-US" sz="1300" u="sng" dirty="0">
              <a:solidFill>
                <a:schemeClr val="tx1">
                  <a:lumMod val="75000"/>
                  <a:lumOff val="25000"/>
                </a:schemeClr>
              </a:solidFill>
              <a:latin typeface="Huxtabl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406400"/>
            <a:ext cx="1524000" cy="408016"/>
          </a:xfrm>
          <a:prstGeom prst="rect">
            <a:avLst/>
          </a:prstGeom>
          <a:noFill/>
          <a:ln w="47625" cmpd="thickThin">
            <a:solidFill>
              <a:schemeClr val="tx1"/>
            </a:solidFill>
          </a:ln>
        </p:spPr>
        <p:txBody>
          <a:bodyPr wrap="square" lIns="99269" tIns="49635" rIns="99269" bIns="49635" rtlCol="0">
            <a:spAutoFit/>
          </a:bodyPr>
          <a:lstStyle/>
          <a:p>
            <a:pPr algn="ctr"/>
            <a:r>
              <a:rPr lang="en-US" dirty="0" smtClean="0"/>
              <a:t>November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52400" y="2971800"/>
            <a:ext cx="3733800" cy="4191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69" tIns="49635" rIns="99269" bIns="49635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858000" y="228600"/>
            <a:ext cx="2667000" cy="2743200"/>
          </a:xfrm>
          <a:prstGeom prst="ellipse">
            <a:avLst/>
          </a:prstGeom>
          <a:noFill/>
          <a:ln w="25400"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69" tIns="49635" rIns="99269" bIns="49635"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629400" y="3200400"/>
            <a:ext cx="3200400" cy="3962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69" tIns="49635" rIns="99269" bIns="49635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86200" y="76200"/>
            <a:ext cx="2743200" cy="3048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69" tIns="49635" rIns="99269" bIns="49635"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14400" y="2971800"/>
            <a:ext cx="2212848" cy="10360535"/>
          </a:xfrm>
          <a:prstGeom prst="rect">
            <a:avLst/>
          </a:prstGeom>
          <a:noFill/>
        </p:spPr>
        <p:txBody>
          <a:bodyPr wrap="square" lIns="99269" tIns="49635" rIns="99269" bIns="49635" rtlCol="0">
            <a:spAutoFit/>
          </a:bodyPr>
          <a:lstStyle/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700" u="sng" dirty="0"/>
              <a:t>Center Focus</a:t>
            </a:r>
          </a:p>
          <a:p>
            <a:pPr algn="ctr">
              <a:defRPr/>
            </a:pPr>
            <a:r>
              <a:rPr lang="en-US" sz="1300" dirty="0" smtClean="0"/>
              <a:t>Fine Motor: Using Chubby Crayons For Grasping, Drawing  And  Tracing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Gross Motor: Bean Bag Balancing, Music And Movement </a:t>
            </a:r>
            <a:endParaRPr lang="en-US" sz="1300" dirty="0"/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Science: Experimenting With Magnets.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Art: Exploring Different          Mediums, Painting With Feathers, Salt, Crayon Resist</a:t>
            </a:r>
            <a:endParaRPr lang="en-US" sz="1300" dirty="0"/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Sensory: Pumpkin Fluff  And  Salt Dough Prints                        </a:t>
            </a:r>
            <a:endParaRPr lang="en-US" sz="1300" dirty="0"/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Math:  Sorting And Counting Nature Items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  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>
                <a:latin typeface="Huxtable" pitchFamily="2" charset="0"/>
              </a:rPr>
              <a:t>Color recognition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>
                <a:latin typeface="Huxtable" pitchFamily="2" charset="0"/>
              </a:rPr>
              <a:t>Painting</a:t>
            </a:r>
            <a:endParaRPr lang="en-US" sz="1300" dirty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>
              <a:solidFill>
                <a:schemeClr val="accent6">
                  <a:lumMod val="50000"/>
                </a:schemeClr>
              </a:solidFill>
              <a:latin typeface="Huxtable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67200" y="381000"/>
            <a:ext cx="1905000" cy="2865099"/>
          </a:xfrm>
          <a:prstGeom prst="rect">
            <a:avLst/>
          </a:prstGeom>
          <a:noFill/>
        </p:spPr>
        <p:txBody>
          <a:bodyPr wrap="square" lIns="99269" tIns="49635" rIns="99269" bIns="49635" rtlCol="0">
            <a:spAutoFit/>
          </a:bodyPr>
          <a:lstStyle/>
          <a:p>
            <a:pPr algn="ctr">
              <a:spcBef>
                <a:spcPts val="351"/>
              </a:spcBef>
              <a:spcAft>
                <a:spcPts val="334"/>
              </a:spcAft>
              <a:defRPr/>
            </a:pPr>
            <a:r>
              <a:rPr lang="en-US" sz="1600" u="sng" dirty="0" smtClean="0"/>
              <a:t>Language &amp; Literacy </a:t>
            </a:r>
          </a:p>
          <a:p>
            <a:pPr algn="ctr">
              <a:spcBef>
                <a:spcPts val="351"/>
              </a:spcBef>
              <a:spcAft>
                <a:spcPts val="334"/>
              </a:spcAft>
              <a:defRPr/>
            </a:pPr>
            <a:r>
              <a:rPr lang="en-US" sz="1300" dirty="0" smtClean="0"/>
              <a:t>Song: “ Autumn Leaves                                Are Falling Down”       </a:t>
            </a:r>
          </a:p>
          <a:p>
            <a:pPr algn="ctr">
              <a:spcBef>
                <a:spcPts val="351"/>
              </a:spcBef>
              <a:spcAft>
                <a:spcPts val="334"/>
              </a:spcAft>
              <a:defRPr/>
            </a:pPr>
            <a:r>
              <a:rPr lang="en-US" sz="1300" dirty="0" smtClean="0"/>
              <a:t>Selected Books:</a:t>
            </a:r>
          </a:p>
          <a:p>
            <a:pPr algn="ctr">
              <a:spcBef>
                <a:spcPts val="351"/>
              </a:spcBef>
              <a:spcAft>
                <a:spcPts val="334"/>
              </a:spcAft>
              <a:defRPr/>
            </a:pPr>
            <a:r>
              <a:rPr lang="en-US" sz="1300" dirty="0" smtClean="0"/>
              <a:t>“Eating The Alphabet”</a:t>
            </a:r>
          </a:p>
          <a:p>
            <a:pPr algn="ctr">
              <a:spcBef>
                <a:spcPts val="351"/>
              </a:spcBef>
              <a:spcAft>
                <a:spcPts val="334"/>
              </a:spcAft>
              <a:defRPr/>
            </a:pPr>
            <a:r>
              <a:rPr lang="en-US" sz="1300" dirty="0" smtClean="0"/>
              <a:t>“When Autumn Comes”</a:t>
            </a:r>
          </a:p>
          <a:p>
            <a:pPr algn="ctr">
              <a:spcBef>
                <a:spcPts val="351"/>
              </a:spcBef>
              <a:spcAft>
                <a:spcPts val="334"/>
              </a:spcAft>
              <a:defRPr/>
            </a:pPr>
            <a:r>
              <a:rPr lang="en-US" sz="1300" dirty="0" smtClean="0"/>
              <a:t>“Ox-Cart Man”</a:t>
            </a:r>
          </a:p>
          <a:p>
            <a:pPr algn="ctr">
              <a:spcBef>
                <a:spcPts val="351"/>
              </a:spcBef>
              <a:spcAft>
                <a:spcPts val="334"/>
              </a:spcAft>
              <a:defRPr/>
            </a:pPr>
            <a:r>
              <a:rPr lang="en-US" sz="1300" dirty="0" smtClean="0"/>
              <a:t>“Good Morning Owl”</a:t>
            </a:r>
          </a:p>
          <a:p>
            <a:pPr algn="ctr">
              <a:spcBef>
                <a:spcPts val="351"/>
              </a:spcBef>
              <a:spcAft>
                <a:spcPts val="334"/>
              </a:spcAft>
              <a:defRPr/>
            </a:pPr>
            <a:r>
              <a:rPr lang="en-US" sz="1300" dirty="0" smtClean="0"/>
              <a:t>“The Grumpy Morning”</a:t>
            </a:r>
          </a:p>
          <a:p>
            <a:pPr algn="ctr">
              <a:spcBef>
                <a:spcPts val="351"/>
              </a:spcBef>
              <a:spcAft>
                <a:spcPts val="334"/>
              </a:spcAft>
              <a:defRPr/>
            </a:pPr>
            <a:endParaRPr lang="en-US" sz="13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7086600" y="533400"/>
            <a:ext cx="2301240" cy="2126435"/>
          </a:xfrm>
          <a:prstGeom prst="rect">
            <a:avLst/>
          </a:prstGeom>
          <a:noFill/>
        </p:spPr>
        <p:txBody>
          <a:bodyPr wrap="square" lIns="99269" tIns="49635" rIns="99269" bIns="49635" rtlCol="0">
            <a:spAutoFit/>
          </a:bodyPr>
          <a:lstStyle/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700" u="sng" dirty="0"/>
              <a:t>Home </a:t>
            </a:r>
            <a:r>
              <a:rPr lang="en-US" sz="1700" u="sng" dirty="0" smtClean="0"/>
              <a:t>Link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Help With Hand Washing And Toiletry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Work On Table Manners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Practice Putting On Shoes And Nose Blowing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Share A Good Story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62800" y="3352800"/>
            <a:ext cx="2179320" cy="4173149"/>
          </a:xfrm>
          <a:prstGeom prst="rect">
            <a:avLst/>
          </a:prstGeom>
          <a:noFill/>
        </p:spPr>
        <p:txBody>
          <a:bodyPr wrap="square" lIns="99269" tIns="49635" rIns="99269" bIns="49635" rtlCol="0">
            <a:spAutoFit/>
          </a:bodyPr>
          <a:lstStyle/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700" u="sng" dirty="0"/>
              <a:t>Project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Outdoor Obstacle Course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Owl Dots-Dot Markers</a:t>
            </a:r>
            <a:endParaRPr lang="en-US" sz="1300" dirty="0"/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Feather Painting</a:t>
            </a:r>
            <a:endParaRPr lang="en-US" sz="1300" dirty="0"/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Stained Glass Leaves 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 Learning About Healthy Foods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Fruit And Vegetable Sorting Game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Pumpkin Letter Matching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I Spy Nature Trail Walk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/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>
              <a:latin typeface="Huxtable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124200"/>
            <a:ext cx="24479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172</Words>
  <Application>Microsoft Office PowerPoint</Application>
  <PresentationFormat>Custom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Huxtable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Howard</dc:creator>
  <cp:lastModifiedBy>Buff, Cynthia M</cp:lastModifiedBy>
  <cp:revision>59</cp:revision>
  <dcterms:created xsi:type="dcterms:W3CDTF">2016-09-03T22:37:02Z</dcterms:created>
  <dcterms:modified xsi:type="dcterms:W3CDTF">2018-10-30T23:53:49Z</dcterms:modified>
</cp:coreProperties>
</file>