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058400" cy="7315200"/>
  <p:notesSz cx="7016750" cy="9302750"/>
  <p:defaultTextStyle>
    <a:defPPr>
      <a:defRPr lang="en-US"/>
    </a:defPPr>
    <a:lvl1pPr marL="0" algn="l" defTabSz="99269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6348" algn="l" defTabSz="99269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2694" algn="l" defTabSz="99269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89042" algn="l" defTabSz="99269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85389" algn="l" defTabSz="99269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1736" algn="l" defTabSz="99269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78083" algn="l" defTabSz="99269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74431" algn="l" defTabSz="99269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70777" algn="l" defTabSz="99269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08" y="-90"/>
      </p:cViewPr>
      <p:guideLst>
        <p:guide orient="horz" pos="2304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272454"/>
            <a:ext cx="8549640" cy="1568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1" y="4145280"/>
            <a:ext cx="7040880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6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26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90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53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1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8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74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707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7268-8C9A-4DFA-97DA-CB0CA30B43B0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BB06D-D3BF-407C-8D00-ECBCE5BB9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7268-8C9A-4DFA-97DA-CB0CA30B43B0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BB06D-D3BF-407C-8D00-ECBCE5BB9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292949"/>
            <a:ext cx="2263140" cy="624162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292949"/>
            <a:ext cx="6621780" cy="62416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7268-8C9A-4DFA-97DA-CB0CA30B43B0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BB06D-D3BF-407C-8D00-ECBCE5BB9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7268-8C9A-4DFA-97DA-CB0CA30B43B0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BB06D-D3BF-407C-8D00-ECBCE5BB9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700694"/>
            <a:ext cx="8549640" cy="1452880"/>
          </a:xfrm>
        </p:spPr>
        <p:txBody>
          <a:bodyPr anchor="t"/>
          <a:lstStyle>
            <a:lvl1pPr algn="l">
              <a:defRPr sz="4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100496"/>
            <a:ext cx="8549640" cy="1600199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634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269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8904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8538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173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780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744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7077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7268-8C9A-4DFA-97DA-CB0CA30B43B0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BB06D-D3BF-407C-8D00-ECBCE5BB9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706880"/>
            <a:ext cx="4442460" cy="4827694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706880"/>
            <a:ext cx="4442460" cy="4827694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7268-8C9A-4DFA-97DA-CB0CA30B43B0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BB06D-D3BF-407C-8D00-ECBCE5BB9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1" y="1637455"/>
            <a:ext cx="4444207" cy="68241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6348" indent="0">
              <a:buNone/>
              <a:defRPr sz="2200" b="1"/>
            </a:lvl2pPr>
            <a:lvl3pPr marL="992694" indent="0">
              <a:buNone/>
              <a:defRPr sz="2000" b="1"/>
            </a:lvl3pPr>
            <a:lvl4pPr marL="1489042" indent="0">
              <a:buNone/>
              <a:defRPr sz="1700" b="1"/>
            </a:lvl4pPr>
            <a:lvl5pPr marL="1985389" indent="0">
              <a:buNone/>
              <a:defRPr sz="1700" b="1"/>
            </a:lvl5pPr>
            <a:lvl6pPr marL="2481736" indent="0">
              <a:buNone/>
              <a:defRPr sz="1700" b="1"/>
            </a:lvl6pPr>
            <a:lvl7pPr marL="2978083" indent="0">
              <a:buNone/>
              <a:defRPr sz="1700" b="1"/>
            </a:lvl7pPr>
            <a:lvl8pPr marL="3474431" indent="0">
              <a:buNone/>
              <a:defRPr sz="1700" b="1"/>
            </a:lvl8pPr>
            <a:lvl9pPr marL="3970777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1" y="2319867"/>
            <a:ext cx="4444207" cy="421470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9" y="1637455"/>
            <a:ext cx="4445953" cy="68241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6348" indent="0">
              <a:buNone/>
              <a:defRPr sz="2200" b="1"/>
            </a:lvl2pPr>
            <a:lvl3pPr marL="992694" indent="0">
              <a:buNone/>
              <a:defRPr sz="2000" b="1"/>
            </a:lvl3pPr>
            <a:lvl4pPr marL="1489042" indent="0">
              <a:buNone/>
              <a:defRPr sz="1700" b="1"/>
            </a:lvl4pPr>
            <a:lvl5pPr marL="1985389" indent="0">
              <a:buNone/>
              <a:defRPr sz="1700" b="1"/>
            </a:lvl5pPr>
            <a:lvl6pPr marL="2481736" indent="0">
              <a:buNone/>
              <a:defRPr sz="1700" b="1"/>
            </a:lvl6pPr>
            <a:lvl7pPr marL="2978083" indent="0">
              <a:buNone/>
              <a:defRPr sz="1700" b="1"/>
            </a:lvl7pPr>
            <a:lvl8pPr marL="3474431" indent="0">
              <a:buNone/>
              <a:defRPr sz="1700" b="1"/>
            </a:lvl8pPr>
            <a:lvl9pPr marL="3970777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9" y="2319867"/>
            <a:ext cx="4445953" cy="421470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7268-8C9A-4DFA-97DA-CB0CA30B43B0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BB06D-D3BF-407C-8D00-ECBCE5BB9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7268-8C9A-4DFA-97DA-CB0CA30B43B0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BB06D-D3BF-407C-8D00-ECBCE5BB9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7268-8C9A-4DFA-97DA-CB0CA30B43B0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BB06D-D3BF-407C-8D00-ECBCE5BB9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291253"/>
            <a:ext cx="3309144" cy="123952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6" y="291255"/>
            <a:ext cx="5622925" cy="62433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530775"/>
            <a:ext cx="3309144" cy="5003801"/>
          </a:xfrm>
        </p:spPr>
        <p:txBody>
          <a:bodyPr/>
          <a:lstStyle>
            <a:lvl1pPr marL="0" indent="0">
              <a:buNone/>
              <a:defRPr sz="1500"/>
            </a:lvl1pPr>
            <a:lvl2pPr marL="496348" indent="0">
              <a:buNone/>
              <a:defRPr sz="1300"/>
            </a:lvl2pPr>
            <a:lvl3pPr marL="992694" indent="0">
              <a:buNone/>
              <a:defRPr sz="1100"/>
            </a:lvl3pPr>
            <a:lvl4pPr marL="1489042" indent="0">
              <a:buNone/>
              <a:defRPr sz="1000"/>
            </a:lvl4pPr>
            <a:lvl5pPr marL="1985389" indent="0">
              <a:buNone/>
              <a:defRPr sz="1000"/>
            </a:lvl5pPr>
            <a:lvl6pPr marL="2481736" indent="0">
              <a:buNone/>
              <a:defRPr sz="1000"/>
            </a:lvl6pPr>
            <a:lvl7pPr marL="2978083" indent="0">
              <a:buNone/>
              <a:defRPr sz="1000"/>
            </a:lvl7pPr>
            <a:lvl8pPr marL="3474431" indent="0">
              <a:buNone/>
              <a:defRPr sz="1000"/>
            </a:lvl8pPr>
            <a:lvl9pPr marL="3970777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7268-8C9A-4DFA-97DA-CB0CA30B43B0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BB06D-D3BF-407C-8D00-ECBCE5BB9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8" y="5120641"/>
            <a:ext cx="6035040" cy="604521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8" y="653627"/>
            <a:ext cx="6035040" cy="4389120"/>
          </a:xfrm>
        </p:spPr>
        <p:txBody>
          <a:bodyPr/>
          <a:lstStyle>
            <a:lvl1pPr marL="0" indent="0">
              <a:buNone/>
              <a:defRPr sz="3500"/>
            </a:lvl1pPr>
            <a:lvl2pPr marL="496348" indent="0">
              <a:buNone/>
              <a:defRPr sz="3000"/>
            </a:lvl2pPr>
            <a:lvl3pPr marL="992694" indent="0">
              <a:buNone/>
              <a:defRPr sz="2600"/>
            </a:lvl3pPr>
            <a:lvl4pPr marL="1489042" indent="0">
              <a:buNone/>
              <a:defRPr sz="2200"/>
            </a:lvl4pPr>
            <a:lvl5pPr marL="1985389" indent="0">
              <a:buNone/>
              <a:defRPr sz="2200"/>
            </a:lvl5pPr>
            <a:lvl6pPr marL="2481736" indent="0">
              <a:buNone/>
              <a:defRPr sz="2200"/>
            </a:lvl6pPr>
            <a:lvl7pPr marL="2978083" indent="0">
              <a:buNone/>
              <a:defRPr sz="2200"/>
            </a:lvl7pPr>
            <a:lvl8pPr marL="3474431" indent="0">
              <a:buNone/>
              <a:defRPr sz="2200"/>
            </a:lvl8pPr>
            <a:lvl9pPr marL="3970777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8" y="5725162"/>
            <a:ext cx="6035040" cy="858519"/>
          </a:xfrm>
        </p:spPr>
        <p:txBody>
          <a:bodyPr/>
          <a:lstStyle>
            <a:lvl1pPr marL="0" indent="0">
              <a:buNone/>
              <a:defRPr sz="1500"/>
            </a:lvl1pPr>
            <a:lvl2pPr marL="496348" indent="0">
              <a:buNone/>
              <a:defRPr sz="1300"/>
            </a:lvl2pPr>
            <a:lvl3pPr marL="992694" indent="0">
              <a:buNone/>
              <a:defRPr sz="1100"/>
            </a:lvl3pPr>
            <a:lvl4pPr marL="1489042" indent="0">
              <a:buNone/>
              <a:defRPr sz="1000"/>
            </a:lvl4pPr>
            <a:lvl5pPr marL="1985389" indent="0">
              <a:buNone/>
              <a:defRPr sz="1000"/>
            </a:lvl5pPr>
            <a:lvl6pPr marL="2481736" indent="0">
              <a:buNone/>
              <a:defRPr sz="1000"/>
            </a:lvl6pPr>
            <a:lvl7pPr marL="2978083" indent="0">
              <a:buNone/>
              <a:defRPr sz="1000"/>
            </a:lvl7pPr>
            <a:lvl8pPr marL="3474431" indent="0">
              <a:buNone/>
              <a:defRPr sz="1000"/>
            </a:lvl8pPr>
            <a:lvl9pPr marL="3970777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7268-8C9A-4DFA-97DA-CB0CA30B43B0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BB06D-D3BF-407C-8D00-ECBCE5BB9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85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292947"/>
            <a:ext cx="9052560" cy="1219200"/>
          </a:xfrm>
          <a:prstGeom prst="rect">
            <a:avLst/>
          </a:prstGeom>
        </p:spPr>
        <p:txBody>
          <a:bodyPr vert="horz" lIns="99269" tIns="49635" rIns="99269" bIns="49635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06880"/>
            <a:ext cx="9052560" cy="4827694"/>
          </a:xfrm>
          <a:prstGeom prst="rect">
            <a:avLst/>
          </a:prstGeom>
        </p:spPr>
        <p:txBody>
          <a:bodyPr vert="horz" lIns="99269" tIns="49635" rIns="99269" bIns="4963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6780108"/>
            <a:ext cx="2346960" cy="389467"/>
          </a:xfrm>
          <a:prstGeom prst="rect">
            <a:avLst/>
          </a:prstGeom>
        </p:spPr>
        <p:txBody>
          <a:bodyPr vert="horz" lIns="99269" tIns="49635" rIns="99269" bIns="4963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27268-8C9A-4DFA-97DA-CB0CA30B43B0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1" y="6780108"/>
            <a:ext cx="3185160" cy="389467"/>
          </a:xfrm>
          <a:prstGeom prst="rect">
            <a:avLst/>
          </a:prstGeom>
        </p:spPr>
        <p:txBody>
          <a:bodyPr vert="horz" lIns="99269" tIns="49635" rIns="99269" bIns="4963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6780108"/>
            <a:ext cx="2346960" cy="389467"/>
          </a:xfrm>
          <a:prstGeom prst="rect">
            <a:avLst/>
          </a:prstGeom>
        </p:spPr>
        <p:txBody>
          <a:bodyPr vert="horz" lIns="99269" tIns="49635" rIns="99269" bIns="4963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BB06D-D3BF-407C-8D00-ECBCE5BB9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2694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2261" indent="-372261" algn="l" defTabSz="992694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6564" indent="-310218" algn="l" defTabSz="992694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0868" indent="-248174" algn="l" defTabSz="992694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7215" indent="-248174" algn="l" defTabSz="992694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33563" indent="-248174" algn="l" defTabSz="992694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29909" indent="-248174" algn="l" defTabSz="99269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26257" indent="-248174" algn="l" defTabSz="99269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22604" indent="-248174" algn="l" defTabSz="99269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18951" indent="-248174" algn="l" defTabSz="99269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269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6348" algn="l" defTabSz="99269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2694" algn="l" defTabSz="99269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89042" algn="l" defTabSz="99269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85389" algn="l" defTabSz="99269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1736" algn="l" defTabSz="99269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8083" algn="l" defTabSz="99269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74431" algn="l" defTabSz="99269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70777" algn="l" defTabSz="99269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5943600"/>
            <a:ext cx="2263140" cy="1066800"/>
          </a:xfrm>
          <a:noFill/>
          <a:ln w="25400">
            <a:solidFill>
              <a:schemeClr val="tx1"/>
            </a:solidFill>
            <a:prstDash val="lgDashDot"/>
          </a:ln>
        </p:spPr>
        <p:txBody>
          <a:bodyPr tIns="91440">
            <a:normAutofit/>
          </a:bodyPr>
          <a:lstStyle/>
          <a:p>
            <a:pPr>
              <a:spcBef>
                <a:spcPts val="451"/>
              </a:spcBef>
              <a:spcAft>
                <a:spcPts val="234"/>
              </a:spcAft>
            </a:pPr>
            <a:r>
              <a:rPr lang="en-US" sz="1700" u="sng" dirty="0" smtClean="0">
                <a:solidFill>
                  <a:schemeClr val="tx1"/>
                </a:solidFill>
              </a:rPr>
              <a:t>Teacher</a:t>
            </a:r>
            <a:endParaRPr lang="en-US" sz="1700" u="sng" dirty="0">
              <a:solidFill>
                <a:schemeClr val="tx1"/>
              </a:solidFill>
            </a:endParaRPr>
          </a:p>
          <a:p>
            <a:pPr>
              <a:spcBef>
                <a:spcPts val="451"/>
              </a:spcBef>
              <a:spcAft>
                <a:spcPts val="234"/>
              </a:spcAft>
            </a:pPr>
            <a:r>
              <a:rPr lang="en-US" sz="1500" dirty="0">
                <a:solidFill>
                  <a:schemeClr val="tx1"/>
                </a:solidFill>
              </a:rPr>
              <a:t>Ms. </a:t>
            </a:r>
            <a:r>
              <a:rPr lang="en-US" sz="1500" dirty="0" smtClean="0">
                <a:solidFill>
                  <a:schemeClr val="tx1"/>
                </a:solidFill>
              </a:rPr>
              <a:t>Cindy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57200" y="1219200"/>
            <a:ext cx="2895600" cy="1600200"/>
          </a:xfrm>
          <a:prstGeom prst="rect">
            <a:avLst/>
          </a:prstGeom>
          <a:noFill/>
          <a:ln w="25400">
            <a:solidFill>
              <a:schemeClr val="tx1"/>
            </a:solidFill>
            <a:prstDash val="lgDashDot"/>
          </a:ln>
        </p:spPr>
        <p:txBody>
          <a:bodyPr vert="horz" lIns="99269" tIns="91440" rIns="99269" bIns="49635" rtlCol="0">
            <a:normAutofit/>
          </a:bodyPr>
          <a:lstStyle/>
          <a:p>
            <a:pPr algn="ctr">
              <a:spcBef>
                <a:spcPts val="868"/>
              </a:spcBef>
            </a:pPr>
            <a:r>
              <a:rPr lang="en-US" sz="1700" u="sng" dirty="0"/>
              <a:t>Collecting</a:t>
            </a:r>
          </a:p>
          <a:p>
            <a:pPr algn="ctr">
              <a:spcBef>
                <a:spcPts val="651"/>
              </a:spcBef>
            </a:pPr>
            <a:r>
              <a:rPr lang="en-US" sz="1300" dirty="0" smtClean="0"/>
              <a:t>Flour And Cornstarch</a:t>
            </a:r>
            <a:endParaRPr lang="en-US" sz="1300" dirty="0"/>
          </a:p>
          <a:p>
            <a:pPr algn="ctr">
              <a:spcBef>
                <a:spcPts val="651"/>
              </a:spcBef>
            </a:pPr>
            <a:r>
              <a:rPr lang="en-US" sz="1300" dirty="0" smtClean="0"/>
              <a:t>Assorted Gourds And Pumpkins</a:t>
            </a:r>
            <a:endParaRPr lang="en-US" sz="1300" dirty="0"/>
          </a:p>
          <a:p>
            <a:pPr algn="ctr">
              <a:spcBef>
                <a:spcPts val="651"/>
              </a:spcBef>
            </a:pPr>
            <a:r>
              <a:rPr lang="en-US" sz="1300" dirty="0" smtClean="0"/>
              <a:t>Colored Masking Tape</a:t>
            </a:r>
          </a:p>
          <a:p>
            <a:pPr algn="ctr">
              <a:spcBef>
                <a:spcPts val="651"/>
              </a:spcBef>
            </a:pPr>
            <a:r>
              <a:rPr lang="en-US" sz="1300" dirty="0" smtClean="0"/>
              <a:t>Yarn</a:t>
            </a:r>
            <a:endParaRPr lang="en-US" sz="1300" dirty="0"/>
          </a:p>
          <a:p>
            <a:pPr algn="ctr">
              <a:spcBef>
                <a:spcPts val="651"/>
              </a:spcBef>
              <a:spcAft>
                <a:spcPts val="434"/>
              </a:spcAft>
            </a:pPr>
            <a:endParaRPr lang="en-US" sz="1300" u="sng" dirty="0">
              <a:solidFill>
                <a:schemeClr val="tx1">
                  <a:lumMod val="75000"/>
                  <a:lumOff val="25000"/>
                </a:schemeClr>
              </a:solidFill>
              <a:latin typeface="Huxtable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406400"/>
            <a:ext cx="1524000" cy="408016"/>
          </a:xfrm>
          <a:prstGeom prst="rect">
            <a:avLst/>
          </a:prstGeom>
          <a:noFill/>
          <a:ln w="47625" cmpd="thickThin">
            <a:solidFill>
              <a:schemeClr val="tx1"/>
            </a:solidFill>
          </a:ln>
        </p:spPr>
        <p:txBody>
          <a:bodyPr wrap="square" lIns="99269" tIns="49635" rIns="99269" bIns="49635" rtlCol="0">
            <a:spAutoFit/>
          </a:bodyPr>
          <a:lstStyle/>
          <a:p>
            <a:pPr algn="ctr"/>
            <a:r>
              <a:rPr lang="en-US" dirty="0" smtClean="0"/>
              <a:t>October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304800" y="3124200"/>
            <a:ext cx="3429000" cy="40386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269" tIns="49635" rIns="99269" bIns="49635"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858000" y="228600"/>
            <a:ext cx="2667000" cy="2743200"/>
          </a:xfrm>
          <a:prstGeom prst="ellipse">
            <a:avLst/>
          </a:prstGeom>
          <a:noFill/>
          <a:ln w="25400"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269" tIns="49635" rIns="99269" bIns="49635"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629400" y="3200400"/>
            <a:ext cx="3200400" cy="38862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269" tIns="49635" rIns="99269" bIns="49635"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810000" y="152400"/>
            <a:ext cx="2667000" cy="28194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269" tIns="49635" rIns="99269" bIns="49635"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09600" y="3276600"/>
            <a:ext cx="2819400" cy="9499916"/>
          </a:xfrm>
          <a:prstGeom prst="rect">
            <a:avLst/>
          </a:prstGeom>
          <a:noFill/>
        </p:spPr>
        <p:txBody>
          <a:bodyPr wrap="square" lIns="99269" tIns="49635" rIns="99269" bIns="49635" rtlCol="0">
            <a:spAutoFit/>
          </a:bodyPr>
          <a:lstStyle/>
          <a:p>
            <a:pPr algn="ctr">
              <a:spcBef>
                <a:spcPts val="651"/>
              </a:spcBef>
              <a:spcAft>
                <a:spcPts val="434"/>
              </a:spcAft>
              <a:defRPr/>
            </a:pPr>
            <a:r>
              <a:rPr lang="en-US" sz="1700" u="sng" dirty="0"/>
              <a:t>Center Focus</a:t>
            </a:r>
          </a:p>
          <a:p>
            <a:pPr algn="ctr">
              <a:defRPr/>
            </a:pPr>
            <a:r>
              <a:rPr lang="en-US" sz="1300" b="1" dirty="0" smtClean="0"/>
              <a:t>Fine Motor</a:t>
            </a:r>
            <a:r>
              <a:rPr lang="en-US" sz="1300" dirty="0" smtClean="0"/>
              <a:t>: Paper Clipping Shapes</a:t>
            </a:r>
          </a:p>
          <a:p>
            <a:pPr algn="ctr">
              <a:spcBef>
                <a:spcPts val="300"/>
              </a:spcBef>
              <a:defRPr/>
            </a:pPr>
            <a:r>
              <a:rPr lang="en-US" sz="1300" dirty="0" smtClean="0"/>
              <a:t>Stringing  Beads On Fall Trees</a:t>
            </a:r>
            <a:endParaRPr lang="en-US" sz="1300" dirty="0"/>
          </a:p>
          <a:p>
            <a:pPr algn="ctr">
              <a:spcBef>
                <a:spcPts val="651"/>
              </a:spcBef>
              <a:spcAft>
                <a:spcPts val="434"/>
              </a:spcAft>
              <a:defRPr/>
            </a:pPr>
            <a:r>
              <a:rPr lang="en-US" sz="1300" b="1" dirty="0" smtClean="0"/>
              <a:t>Gross Motor: </a:t>
            </a:r>
            <a:r>
              <a:rPr lang="en-US" sz="1300" dirty="0" smtClean="0"/>
              <a:t>Freeze Dance</a:t>
            </a:r>
            <a:endParaRPr lang="en-US" sz="1300" dirty="0"/>
          </a:p>
          <a:p>
            <a:pPr algn="ctr">
              <a:spcBef>
                <a:spcPts val="651"/>
              </a:spcBef>
              <a:defRPr/>
            </a:pPr>
            <a:r>
              <a:rPr lang="en-US" sz="1300" b="1" dirty="0" smtClean="0"/>
              <a:t>Sensory Tub: </a:t>
            </a:r>
            <a:r>
              <a:rPr lang="en-US" sz="1300" dirty="0" smtClean="0"/>
              <a:t>Fall Items and</a:t>
            </a:r>
          </a:p>
          <a:p>
            <a:pPr algn="ctr">
              <a:spcAft>
                <a:spcPts val="434"/>
              </a:spcAft>
              <a:defRPr/>
            </a:pPr>
            <a:r>
              <a:rPr lang="en-US" sz="1300" dirty="0" smtClean="0"/>
              <a:t>                        Plastic Insects</a:t>
            </a:r>
          </a:p>
          <a:p>
            <a:pPr algn="ctr">
              <a:spcBef>
                <a:spcPts val="651"/>
              </a:spcBef>
              <a:spcAft>
                <a:spcPts val="434"/>
              </a:spcAft>
              <a:defRPr/>
            </a:pPr>
            <a:r>
              <a:rPr lang="en-US" sz="1300" b="1" dirty="0" smtClean="0"/>
              <a:t>Art: </a:t>
            </a:r>
            <a:r>
              <a:rPr lang="en-US" sz="1300" dirty="0" smtClean="0"/>
              <a:t>Painting With Shaving Cream</a:t>
            </a:r>
            <a:endParaRPr lang="en-US" sz="1300" dirty="0"/>
          </a:p>
          <a:p>
            <a:pPr algn="ctr">
              <a:spcBef>
                <a:spcPts val="651"/>
              </a:spcBef>
              <a:spcAft>
                <a:spcPts val="434"/>
              </a:spcAft>
              <a:defRPr/>
            </a:pPr>
            <a:r>
              <a:rPr lang="en-US" sz="1300" b="1" dirty="0" smtClean="0"/>
              <a:t>Math: </a:t>
            </a:r>
            <a:r>
              <a:rPr lang="en-US" sz="1300" dirty="0" smtClean="0"/>
              <a:t>Sorting Shapes And Colors</a:t>
            </a:r>
            <a:endParaRPr lang="en-US" sz="1300" dirty="0"/>
          </a:p>
          <a:p>
            <a:pPr algn="ctr">
              <a:spcBef>
                <a:spcPts val="651"/>
              </a:spcBef>
              <a:spcAft>
                <a:spcPts val="434"/>
              </a:spcAft>
              <a:defRPr/>
            </a:pPr>
            <a:r>
              <a:rPr lang="en-US" sz="1300" b="1" dirty="0" smtClean="0"/>
              <a:t>Science: </a:t>
            </a:r>
            <a:r>
              <a:rPr lang="en-US" sz="1300" dirty="0" smtClean="0"/>
              <a:t>Chemical Reactions To Apples</a:t>
            </a:r>
          </a:p>
          <a:p>
            <a:pPr algn="ctr">
              <a:spcBef>
                <a:spcPts val="651"/>
              </a:spcBef>
              <a:spcAft>
                <a:spcPts val="434"/>
              </a:spcAft>
              <a:defRPr/>
            </a:pPr>
            <a:r>
              <a:rPr lang="en-US" sz="1300" dirty="0" smtClean="0"/>
              <a:t>Our Four Seasons/Weather Changes</a:t>
            </a:r>
          </a:p>
          <a:p>
            <a:pPr algn="ctr">
              <a:spcBef>
                <a:spcPts val="651"/>
              </a:spcBef>
              <a:spcAft>
                <a:spcPts val="434"/>
              </a:spcAft>
              <a:defRPr/>
            </a:pPr>
            <a:r>
              <a:rPr lang="en-US" sz="1300" dirty="0" smtClean="0"/>
              <a:t>Different Clothing For </a:t>
            </a:r>
          </a:p>
          <a:p>
            <a:pPr algn="ctr">
              <a:spcBef>
                <a:spcPts val="651"/>
              </a:spcBef>
              <a:spcAft>
                <a:spcPts val="434"/>
              </a:spcAft>
              <a:defRPr/>
            </a:pPr>
            <a:r>
              <a:rPr lang="en-US" sz="1300" dirty="0" smtClean="0"/>
              <a:t>Different Seasons </a:t>
            </a:r>
          </a:p>
          <a:p>
            <a:pPr algn="ctr">
              <a:spcBef>
                <a:spcPts val="651"/>
              </a:spcBef>
              <a:spcAft>
                <a:spcPts val="434"/>
              </a:spcAft>
              <a:defRPr/>
            </a:pPr>
            <a:endParaRPr lang="en-US" sz="1300" dirty="0" smtClean="0">
              <a:latin typeface="Huxtable" pitchFamily="2" charset="0"/>
            </a:endParaRPr>
          </a:p>
          <a:p>
            <a:pPr algn="ctr">
              <a:spcBef>
                <a:spcPts val="651"/>
              </a:spcBef>
              <a:spcAft>
                <a:spcPts val="434"/>
              </a:spcAft>
              <a:defRPr/>
            </a:pPr>
            <a:endParaRPr lang="en-US" sz="1300" dirty="0" smtClean="0">
              <a:latin typeface="Huxtable" pitchFamily="2" charset="0"/>
            </a:endParaRPr>
          </a:p>
          <a:p>
            <a:pPr algn="ctr">
              <a:spcBef>
                <a:spcPts val="651"/>
              </a:spcBef>
              <a:spcAft>
                <a:spcPts val="434"/>
              </a:spcAft>
              <a:defRPr/>
            </a:pPr>
            <a:endParaRPr lang="en-US" sz="1300" dirty="0" smtClean="0">
              <a:latin typeface="Huxtable" pitchFamily="2" charset="0"/>
            </a:endParaRPr>
          </a:p>
          <a:p>
            <a:pPr algn="ctr">
              <a:spcBef>
                <a:spcPts val="651"/>
              </a:spcBef>
              <a:spcAft>
                <a:spcPts val="434"/>
              </a:spcAft>
              <a:defRPr/>
            </a:pPr>
            <a:endParaRPr lang="en-US" sz="1300" dirty="0" smtClean="0">
              <a:latin typeface="Huxtable" pitchFamily="2" charset="0"/>
            </a:endParaRPr>
          </a:p>
          <a:p>
            <a:pPr algn="ctr">
              <a:spcBef>
                <a:spcPts val="651"/>
              </a:spcBef>
              <a:spcAft>
                <a:spcPts val="434"/>
              </a:spcAft>
              <a:defRPr/>
            </a:pPr>
            <a:endParaRPr lang="en-US" sz="1300" dirty="0" smtClean="0">
              <a:latin typeface="Huxtable" pitchFamily="2" charset="0"/>
            </a:endParaRPr>
          </a:p>
          <a:p>
            <a:pPr algn="ctr">
              <a:spcBef>
                <a:spcPts val="651"/>
              </a:spcBef>
              <a:spcAft>
                <a:spcPts val="434"/>
              </a:spcAft>
              <a:defRPr/>
            </a:pPr>
            <a:endParaRPr lang="en-US" sz="1300" dirty="0" smtClean="0">
              <a:latin typeface="Huxtable" pitchFamily="2" charset="0"/>
            </a:endParaRPr>
          </a:p>
          <a:p>
            <a:pPr algn="ctr">
              <a:spcBef>
                <a:spcPts val="651"/>
              </a:spcBef>
              <a:spcAft>
                <a:spcPts val="434"/>
              </a:spcAft>
              <a:defRPr/>
            </a:pPr>
            <a:endParaRPr lang="en-US" sz="1300" dirty="0" smtClean="0">
              <a:latin typeface="Huxtable" pitchFamily="2" charset="0"/>
            </a:endParaRPr>
          </a:p>
          <a:p>
            <a:pPr algn="ctr">
              <a:spcBef>
                <a:spcPts val="651"/>
              </a:spcBef>
              <a:spcAft>
                <a:spcPts val="434"/>
              </a:spcAft>
              <a:defRPr/>
            </a:pPr>
            <a:endParaRPr lang="en-US" sz="1300" dirty="0" smtClean="0">
              <a:latin typeface="Huxtable" pitchFamily="2" charset="0"/>
            </a:endParaRPr>
          </a:p>
          <a:p>
            <a:pPr algn="ctr">
              <a:spcBef>
                <a:spcPts val="651"/>
              </a:spcBef>
              <a:spcAft>
                <a:spcPts val="434"/>
              </a:spcAft>
              <a:defRPr/>
            </a:pPr>
            <a:endParaRPr lang="en-US" sz="1300" dirty="0" smtClean="0">
              <a:latin typeface="Huxtable" pitchFamily="2" charset="0"/>
            </a:endParaRPr>
          </a:p>
          <a:p>
            <a:pPr algn="ctr">
              <a:spcBef>
                <a:spcPts val="651"/>
              </a:spcBef>
              <a:spcAft>
                <a:spcPts val="434"/>
              </a:spcAft>
              <a:defRPr/>
            </a:pPr>
            <a:endParaRPr lang="en-US" sz="1300" dirty="0" smtClean="0">
              <a:latin typeface="Huxtable" pitchFamily="2" charset="0"/>
            </a:endParaRPr>
          </a:p>
          <a:p>
            <a:pPr algn="ctr">
              <a:spcBef>
                <a:spcPts val="651"/>
              </a:spcBef>
              <a:spcAft>
                <a:spcPts val="434"/>
              </a:spcAft>
              <a:defRPr/>
            </a:pPr>
            <a:endParaRPr lang="en-US" sz="1300" dirty="0" smtClean="0">
              <a:latin typeface="Huxtable" pitchFamily="2" charset="0"/>
            </a:endParaRPr>
          </a:p>
          <a:p>
            <a:pPr algn="ctr">
              <a:spcBef>
                <a:spcPts val="651"/>
              </a:spcBef>
              <a:spcAft>
                <a:spcPts val="434"/>
              </a:spcAft>
              <a:defRPr/>
            </a:pPr>
            <a:endParaRPr lang="en-US" sz="1300" dirty="0" smtClean="0">
              <a:latin typeface="Huxtable" pitchFamily="2" charset="0"/>
            </a:endParaRPr>
          </a:p>
          <a:p>
            <a:pPr algn="ctr">
              <a:spcBef>
                <a:spcPts val="651"/>
              </a:spcBef>
              <a:spcAft>
                <a:spcPts val="434"/>
              </a:spcAft>
              <a:defRPr/>
            </a:pPr>
            <a:endParaRPr lang="en-US" sz="1300" dirty="0" smtClean="0">
              <a:latin typeface="Huxtable" pitchFamily="2" charset="0"/>
            </a:endParaRPr>
          </a:p>
          <a:p>
            <a:pPr algn="ctr">
              <a:spcBef>
                <a:spcPts val="651"/>
              </a:spcBef>
              <a:spcAft>
                <a:spcPts val="434"/>
              </a:spcAft>
              <a:defRPr/>
            </a:pPr>
            <a:endParaRPr lang="en-US" sz="1300" dirty="0" smtClean="0">
              <a:latin typeface="Huxtable" pitchFamily="2" charset="0"/>
            </a:endParaRPr>
          </a:p>
          <a:p>
            <a:pPr algn="ctr">
              <a:spcBef>
                <a:spcPts val="651"/>
              </a:spcBef>
              <a:spcAft>
                <a:spcPts val="434"/>
              </a:spcAft>
              <a:defRPr/>
            </a:pPr>
            <a:r>
              <a:rPr lang="en-US" sz="1300" dirty="0" smtClean="0">
                <a:latin typeface="Huxtable" pitchFamily="2" charset="0"/>
              </a:rPr>
              <a:t>Color recognition</a:t>
            </a:r>
          </a:p>
          <a:p>
            <a:pPr algn="ctr">
              <a:spcBef>
                <a:spcPts val="651"/>
              </a:spcBef>
              <a:spcAft>
                <a:spcPts val="434"/>
              </a:spcAft>
              <a:defRPr/>
            </a:pPr>
            <a:r>
              <a:rPr lang="en-US" sz="1300" dirty="0" smtClean="0">
                <a:latin typeface="Huxtable" pitchFamily="2" charset="0"/>
              </a:rPr>
              <a:t>Painting</a:t>
            </a:r>
            <a:endParaRPr lang="en-US" sz="1300" dirty="0">
              <a:latin typeface="Huxtable" pitchFamily="2" charset="0"/>
            </a:endParaRPr>
          </a:p>
          <a:p>
            <a:pPr algn="ctr">
              <a:spcBef>
                <a:spcPts val="651"/>
              </a:spcBef>
              <a:spcAft>
                <a:spcPts val="434"/>
              </a:spcAft>
              <a:defRPr/>
            </a:pPr>
            <a:endParaRPr lang="en-US" sz="1300" dirty="0">
              <a:solidFill>
                <a:schemeClr val="accent6">
                  <a:lumMod val="50000"/>
                </a:schemeClr>
              </a:solidFill>
              <a:latin typeface="Huxtable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91000" y="457200"/>
            <a:ext cx="1981200" cy="2085398"/>
          </a:xfrm>
          <a:prstGeom prst="rect">
            <a:avLst/>
          </a:prstGeom>
          <a:noFill/>
        </p:spPr>
        <p:txBody>
          <a:bodyPr wrap="square" lIns="99269" tIns="49635" rIns="99269" bIns="49635" rtlCol="0">
            <a:spAutoFit/>
          </a:bodyPr>
          <a:lstStyle/>
          <a:p>
            <a:pPr algn="ctr">
              <a:spcBef>
                <a:spcPts val="351"/>
              </a:spcBef>
              <a:spcAft>
                <a:spcPts val="334"/>
              </a:spcAft>
              <a:defRPr/>
            </a:pPr>
            <a:r>
              <a:rPr lang="en-US" sz="1600" u="sng" dirty="0" smtClean="0"/>
              <a:t>Language &amp; Literacy </a:t>
            </a:r>
            <a:endParaRPr lang="en-US" sz="1600" u="sng" dirty="0"/>
          </a:p>
          <a:p>
            <a:pPr algn="ctr">
              <a:spcBef>
                <a:spcPts val="351"/>
              </a:spcBef>
              <a:spcAft>
                <a:spcPts val="334"/>
              </a:spcAft>
              <a:defRPr/>
            </a:pPr>
            <a:r>
              <a:rPr lang="en-US" sz="1300" dirty="0" smtClean="0"/>
              <a:t>Song: “The Old Grey Cat”</a:t>
            </a:r>
          </a:p>
          <a:p>
            <a:pPr algn="ctr">
              <a:spcBef>
                <a:spcPts val="351"/>
              </a:spcBef>
              <a:spcAft>
                <a:spcPts val="334"/>
              </a:spcAft>
              <a:defRPr/>
            </a:pPr>
            <a:r>
              <a:rPr lang="en-US" sz="1300" dirty="0" smtClean="0"/>
              <a:t>“Jackolantern”</a:t>
            </a:r>
            <a:endParaRPr lang="en-US" sz="1300" dirty="0"/>
          </a:p>
          <a:p>
            <a:pPr algn="ctr">
              <a:spcBef>
                <a:spcPts val="351"/>
              </a:spcBef>
              <a:spcAft>
                <a:spcPts val="334"/>
              </a:spcAft>
              <a:defRPr/>
            </a:pPr>
            <a:r>
              <a:rPr lang="en-US" sz="1300" dirty="0" smtClean="0"/>
              <a:t>Selected Books:</a:t>
            </a:r>
          </a:p>
          <a:p>
            <a:pPr algn="ctr">
              <a:spcBef>
                <a:spcPts val="351"/>
              </a:spcBef>
              <a:spcAft>
                <a:spcPts val="334"/>
              </a:spcAft>
              <a:defRPr/>
            </a:pPr>
            <a:r>
              <a:rPr lang="en-US" sz="1300" dirty="0" smtClean="0"/>
              <a:t>“The Legend Of Spookley”</a:t>
            </a:r>
          </a:p>
          <a:p>
            <a:pPr algn="ctr">
              <a:spcBef>
                <a:spcPts val="351"/>
              </a:spcBef>
              <a:spcAft>
                <a:spcPts val="334"/>
              </a:spcAft>
              <a:defRPr/>
            </a:pPr>
            <a:r>
              <a:rPr lang="en-US" sz="1300" dirty="0" smtClean="0"/>
              <a:t>“When Autumn Comes”</a:t>
            </a:r>
          </a:p>
          <a:p>
            <a:pPr algn="ctr">
              <a:spcBef>
                <a:spcPts val="351"/>
              </a:spcBef>
              <a:spcAft>
                <a:spcPts val="334"/>
              </a:spcAft>
              <a:defRPr/>
            </a:pPr>
            <a:r>
              <a:rPr lang="en-US" sz="1300" dirty="0" smtClean="0"/>
              <a:t>“Five Little Pumpkins”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315200" y="533400"/>
            <a:ext cx="1844040" cy="2326490"/>
          </a:xfrm>
          <a:prstGeom prst="rect">
            <a:avLst/>
          </a:prstGeom>
          <a:noFill/>
        </p:spPr>
        <p:txBody>
          <a:bodyPr wrap="square" lIns="99269" tIns="49635" rIns="99269" bIns="49635" rtlCol="0">
            <a:spAutoFit/>
          </a:bodyPr>
          <a:lstStyle/>
          <a:p>
            <a:pPr algn="ctr">
              <a:spcBef>
                <a:spcPts val="651"/>
              </a:spcBef>
              <a:spcAft>
                <a:spcPts val="434"/>
              </a:spcAft>
              <a:defRPr/>
            </a:pPr>
            <a:r>
              <a:rPr lang="en-US" sz="1700" u="sng" dirty="0"/>
              <a:t>Home </a:t>
            </a:r>
            <a:r>
              <a:rPr lang="en-US" sz="1700" u="sng" dirty="0" smtClean="0"/>
              <a:t>Link</a:t>
            </a:r>
          </a:p>
          <a:p>
            <a:pPr algn="ctr">
              <a:spcBef>
                <a:spcPts val="651"/>
              </a:spcBef>
              <a:spcAft>
                <a:spcPts val="434"/>
              </a:spcAft>
              <a:defRPr/>
            </a:pPr>
            <a:r>
              <a:rPr lang="en-US" sz="1300" dirty="0" smtClean="0"/>
              <a:t>Help At Home With Bathroom Hygiene</a:t>
            </a:r>
          </a:p>
          <a:p>
            <a:pPr algn="ctr">
              <a:spcBef>
                <a:spcPts val="651"/>
              </a:spcBef>
              <a:spcAft>
                <a:spcPts val="434"/>
              </a:spcAft>
              <a:defRPr/>
            </a:pPr>
            <a:r>
              <a:rPr lang="en-US" sz="1300" dirty="0" smtClean="0"/>
              <a:t>Work On Table Manners</a:t>
            </a:r>
          </a:p>
          <a:p>
            <a:pPr algn="ctr">
              <a:spcBef>
                <a:spcPts val="651"/>
              </a:spcBef>
              <a:spcAft>
                <a:spcPts val="434"/>
              </a:spcAft>
              <a:defRPr/>
            </a:pPr>
            <a:r>
              <a:rPr lang="en-US" sz="1300" dirty="0" smtClean="0"/>
              <a:t>Practice Dressing And Putting On Shoes</a:t>
            </a:r>
          </a:p>
          <a:p>
            <a:pPr algn="ctr">
              <a:spcBef>
                <a:spcPts val="651"/>
              </a:spcBef>
              <a:spcAft>
                <a:spcPts val="434"/>
              </a:spcAft>
              <a:defRPr/>
            </a:pPr>
            <a:r>
              <a:rPr lang="en-US" sz="1300" dirty="0" smtClean="0"/>
              <a:t>Cuddle Up And Read With Your Child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858000" y="3276600"/>
            <a:ext cx="2743200" cy="4249349"/>
          </a:xfrm>
          <a:prstGeom prst="rect">
            <a:avLst/>
          </a:prstGeom>
          <a:noFill/>
        </p:spPr>
        <p:txBody>
          <a:bodyPr wrap="square" lIns="99269" tIns="49635" rIns="99269" bIns="49635" rtlCol="0">
            <a:spAutoFit/>
          </a:bodyPr>
          <a:lstStyle/>
          <a:p>
            <a:pPr algn="ctr">
              <a:spcBef>
                <a:spcPts val="651"/>
              </a:spcBef>
              <a:spcAft>
                <a:spcPts val="434"/>
              </a:spcAft>
              <a:defRPr/>
            </a:pPr>
            <a:r>
              <a:rPr lang="en-US" sz="1700" u="sng" dirty="0"/>
              <a:t>Project</a:t>
            </a:r>
          </a:p>
          <a:p>
            <a:pPr algn="ctr">
              <a:spcBef>
                <a:spcPts val="651"/>
              </a:spcBef>
              <a:spcAft>
                <a:spcPts val="434"/>
              </a:spcAft>
              <a:defRPr/>
            </a:pPr>
            <a:r>
              <a:rPr lang="en-US" sz="1300" dirty="0" smtClean="0"/>
              <a:t>Making Ooblick</a:t>
            </a:r>
          </a:p>
          <a:p>
            <a:pPr algn="ctr">
              <a:spcBef>
                <a:spcPts val="651"/>
              </a:spcBef>
              <a:spcAft>
                <a:spcPts val="434"/>
              </a:spcAft>
              <a:defRPr/>
            </a:pPr>
            <a:r>
              <a:rPr lang="en-US" sz="1300" dirty="0" smtClean="0"/>
              <a:t>Foil Paintings</a:t>
            </a:r>
          </a:p>
          <a:p>
            <a:pPr algn="ctr">
              <a:spcBef>
                <a:spcPts val="651"/>
              </a:spcBef>
              <a:spcAft>
                <a:spcPts val="434"/>
              </a:spcAft>
              <a:defRPr/>
            </a:pPr>
            <a:r>
              <a:rPr lang="en-US" sz="1300" dirty="0" smtClean="0"/>
              <a:t>Leaf Rubbings </a:t>
            </a:r>
            <a:endParaRPr lang="en-US" sz="1300" dirty="0"/>
          </a:p>
          <a:p>
            <a:pPr algn="ctr">
              <a:spcBef>
                <a:spcPts val="651"/>
              </a:spcBef>
              <a:spcAft>
                <a:spcPts val="434"/>
              </a:spcAft>
              <a:defRPr/>
            </a:pPr>
            <a:r>
              <a:rPr lang="en-US" sz="1300" dirty="0" smtClean="0"/>
              <a:t>Nature Walk / Collecting Nature Items</a:t>
            </a:r>
            <a:endParaRPr lang="en-US" sz="1300" dirty="0"/>
          </a:p>
          <a:p>
            <a:pPr algn="ctr">
              <a:spcBef>
                <a:spcPts val="651"/>
              </a:spcBef>
              <a:spcAft>
                <a:spcPts val="434"/>
              </a:spcAft>
              <a:defRPr/>
            </a:pPr>
            <a:r>
              <a:rPr lang="en-US" sz="1300" dirty="0" smtClean="0"/>
              <a:t>Sorting Fall Leaves And Nature Items By Type, Size And Color</a:t>
            </a:r>
          </a:p>
          <a:p>
            <a:pPr algn="ctr">
              <a:spcBef>
                <a:spcPts val="651"/>
              </a:spcBef>
              <a:spcAft>
                <a:spcPts val="434"/>
              </a:spcAft>
              <a:defRPr/>
            </a:pPr>
            <a:r>
              <a:rPr lang="en-US" sz="1300" dirty="0" smtClean="0"/>
              <a:t>Snipping/Cutting Spider </a:t>
            </a:r>
            <a:r>
              <a:rPr lang="en-US" sz="1300" dirty="0" err="1" smtClean="0"/>
              <a:t>Braceletts</a:t>
            </a:r>
            <a:endParaRPr lang="en-US" sz="1300" dirty="0" smtClean="0"/>
          </a:p>
          <a:p>
            <a:pPr algn="ctr">
              <a:spcBef>
                <a:spcPts val="651"/>
              </a:spcBef>
              <a:spcAft>
                <a:spcPts val="434"/>
              </a:spcAft>
              <a:defRPr/>
            </a:pPr>
            <a:r>
              <a:rPr lang="en-US" sz="1300" dirty="0" smtClean="0"/>
              <a:t>Marble Roll Spider Webs</a:t>
            </a:r>
          </a:p>
          <a:p>
            <a:pPr algn="ctr">
              <a:spcBef>
                <a:spcPts val="651"/>
              </a:spcBef>
              <a:spcAft>
                <a:spcPts val="434"/>
              </a:spcAft>
              <a:defRPr/>
            </a:pPr>
            <a:r>
              <a:rPr lang="en-US" sz="1300" dirty="0" smtClean="0"/>
              <a:t>Lacing Colored Shapes</a:t>
            </a:r>
          </a:p>
          <a:p>
            <a:pPr algn="ctr">
              <a:spcBef>
                <a:spcPts val="651"/>
              </a:spcBef>
              <a:spcAft>
                <a:spcPts val="434"/>
              </a:spcAft>
              <a:defRPr/>
            </a:pPr>
            <a:r>
              <a:rPr lang="en-US" sz="1300" dirty="0" smtClean="0"/>
              <a:t>Mixing Colors</a:t>
            </a:r>
          </a:p>
          <a:p>
            <a:pPr algn="ctr">
              <a:spcBef>
                <a:spcPts val="651"/>
              </a:spcBef>
              <a:spcAft>
                <a:spcPts val="434"/>
              </a:spcAft>
              <a:defRPr/>
            </a:pPr>
            <a:endParaRPr lang="en-US" sz="1300" dirty="0">
              <a:latin typeface="Huxtable" pitchFamily="2" charset="0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3048000"/>
            <a:ext cx="2325954" cy="2772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3200400"/>
            <a:ext cx="2325954" cy="2772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169</Words>
  <Application>Microsoft Office PowerPoint</Application>
  <PresentationFormat>Custom</PresentationFormat>
  <Paragraphs>58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Howard</dc:creator>
  <cp:lastModifiedBy>Buff, Cynthia M</cp:lastModifiedBy>
  <cp:revision>59</cp:revision>
  <dcterms:created xsi:type="dcterms:W3CDTF">2016-09-03T22:37:02Z</dcterms:created>
  <dcterms:modified xsi:type="dcterms:W3CDTF">2018-09-25T19:14:56Z</dcterms:modified>
</cp:coreProperties>
</file>